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74" r:id="rId2"/>
    <p:sldId id="375" r:id="rId3"/>
    <p:sldId id="446" r:id="rId4"/>
    <p:sldId id="583" r:id="rId5"/>
    <p:sldId id="511" r:id="rId6"/>
    <p:sldId id="512" r:id="rId7"/>
    <p:sldId id="513" r:id="rId8"/>
    <p:sldId id="514" r:id="rId9"/>
    <p:sldId id="515" r:id="rId10"/>
    <p:sldId id="516" r:id="rId11"/>
    <p:sldId id="518" r:id="rId12"/>
    <p:sldId id="586" r:id="rId13"/>
    <p:sldId id="517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84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8" r:id="rId54"/>
    <p:sldId id="559" r:id="rId55"/>
    <p:sldId id="585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572" r:id="rId69"/>
    <p:sldId id="573" r:id="rId70"/>
    <p:sldId id="574" r:id="rId71"/>
    <p:sldId id="575" r:id="rId72"/>
    <p:sldId id="576" r:id="rId73"/>
    <p:sldId id="577" r:id="rId74"/>
    <p:sldId id="578" r:id="rId75"/>
    <p:sldId id="579" r:id="rId76"/>
    <p:sldId id="581" r:id="rId77"/>
    <p:sldId id="580" r:id="rId78"/>
    <p:sldId id="582" r:id="rId79"/>
    <p:sldId id="312" r:id="rId8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454" autoAdjust="0"/>
    <p:restoredTop sz="90476" autoAdjust="0"/>
  </p:normalViewPr>
  <p:slideViewPr>
    <p:cSldViewPr>
      <p:cViewPr varScale="1">
        <p:scale>
          <a:sx n="78" d="100"/>
          <a:sy n="78" d="100"/>
        </p:scale>
        <p:origin x="21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</a:t>
            </a:r>
            <a:r>
              <a:rPr lang="ko-KR" altLang="en-US" baseline="0" dirty="0" err="1" smtClean="0"/>
              <a:t>시큐어리티를</a:t>
            </a:r>
            <a:r>
              <a:rPr lang="ko-KR" altLang="en-US" baseline="0" dirty="0" smtClean="0"/>
              <a:t> 상손 받지 않는다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passwordEncoder</a:t>
            </a:r>
            <a:r>
              <a:rPr lang="ko-KR" altLang="en-US" baseline="0" dirty="0" smtClean="0"/>
              <a:t>만 작성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16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68760"/>
            <a:ext cx="3918111" cy="4104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252537"/>
            <a:ext cx="4491039" cy="2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889" y="126876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spring-boot-starter-validation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68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124744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 smtClean="0"/>
              <a:t>artifactId</a:t>
            </a:r>
            <a:r>
              <a:rPr lang="ko-KR" altLang="en-US" dirty="0" smtClean="0"/>
              <a:t>&gt;</a:t>
            </a:r>
            <a:r>
              <a:rPr lang="ko-KR" altLang="en-US" dirty="0" err="1" smtClean="0"/>
              <a:t>spring-boot-starter-security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</a:t>
            </a:r>
            <a:r>
              <a:rPr lang="ko-KR" altLang="en-US" dirty="0" smtClean="0"/>
              <a:t>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818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6750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org.thymeleaf.extras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&gt;thymeleaf-extras-springsecurity5&lt;/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6251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865</Words>
  <Application>Microsoft Office PowerPoint</Application>
  <PresentationFormat>화면 슬라이드 쇼(4:3)</PresentationFormat>
  <Paragraphs>134</Paragraphs>
  <Slides>79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4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PowerPoint 프레젠테이션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  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PowerPoint 프레젠테이션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PowerPoint 프레젠테이션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176</cp:revision>
  <dcterms:created xsi:type="dcterms:W3CDTF">2013-05-13T12:41:23Z</dcterms:created>
  <dcterms:modified xsi:type="dcterms:W3CDTF">2023-12-01T08:45:24Z</dcterms:modified>
</cp:coreProperties>
</file>